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61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50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597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165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243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38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33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5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0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83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9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2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7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4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3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53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0CD69-8EE8-9C22-71CB-63AE26FBE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991" y="3541689"/>
            <a:ext cx="7944679" cy="1858001"/>
          </a:xfrm>
        </p:spPr>
        <p:txBody>
          <a:bodyPr>
            <a:normAutofit fontScale="90000"/>
          </a:bodyPr>
          <a:lstStyle/>
          <a:p>
            <a:r>
              <a:rPr lang="pl-PL" sz="3200" b="1" dirty="0">
                <a:solidFill>
                  <a:schemeClr val="tx1"/>
                </a:solidFill>
                <a:latin typeface="+mn-lt"/>
              </a:rPr>
              <a:t>Warsztaty</a:t>
            </a:r>
            <a:br>
              <a:rPr lang="pl-PL" sz="3200" b="1" dirty="0">
                <a:solidFill>
                  <a:schemeClr val="tx1"/>
                </a:solidFill>
                <a:latin typeface="+mn-lt"/>
              </a:rPr>
            </a:br>
            <a:r>
              <a:rPr lang="pl-PL" sz="3200" b="1" dirty="0">
                <a:solidFill>
                  <a:schemeClr val="tx1"/>
                </a:solidFill>
                <a:latin typeface="+mn-lt"/>
              </a:rPr>
              <a:t>PRZEDSTAWIENIE KONCEPCJI FUNKCJONOWANIA </a:t>
            </a:r>
            <a:br>
              <a:rPr lang="pl-PL" sz="3200" b="1" dirty="0">
                <a:solidFill>
                  <a:schemeClr val="tx1"/>
                </a:solidFill>
                <a:latin typeface="+mn-lt"/>
              </a:rPr>
            </a:br>
            <a:r>
              <a:rPr lang="pl-PL" sz="3200" b="1" dirty="0">
                <a:solidFill>
                  <a:schemeClr val="tx1"/>
                </a:solidFill>
                <a:latin typeface="+mn-lt"/>
              </a:rPr>
              <a:t>„PARTNERSKIEGO FORUM DYSKUSYJNEGO”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7F06A32-165F-A7EB-E58B-77DF0804E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0534" y="6231752"/>
            <a:ext cx="3798335" cy="31805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Wilamowice, maj 2022r.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45439E-FD66-92CB-3D2C-5C034D257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56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9F929D-6676-2F83-9966-418DFD1B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091" y="629354"/>
            <a:ext cx="4165684" cy="634847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Forum dyskusyjne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6487B6-8DD6-7534-C234-25D7E4505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1" y="1972674"/>
            <a:ext cx="8915400" cy="2904126"/>
          </a:xfrm>
        </p:spPr>
        <p:txBody>
          <a:bodyPr/>
          <a:lstStyle/>
          <a:p>
            <a:pPr algn="l"/>
            <a:r>
              <a:rPr lang="pl-PL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internetowa strona dyskusyjna, na której można prowadzić rozmowy w formie opublikowanych wiadomości. Różnią się one od czatów tym, że wiadomości są często dłuższe niż jeden wiersz tekstu i są co najmniej tymczasowo archiwizowane. </a:t>
            </a:r>
            <a:br>
              <a:rPr lang="pl-PL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Ponadto, w zależności od poziomu dostępu użytkownika lub konfiguracji forum, opublikowana wiadomość może wymagać zatwierdzenia przez moderatora, zanim stanie się widoczna.</a:t>
            </a:r>
          </a:p>
          <a:p>
            <a:pPr algn="l"/>
            <a:r>
              <a:rPr lang="pl-PL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 strukturę hierarchiczną lub drzewiastą: forum może zawierać wiele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podfor</a:t>
            </a:r>
            <a:r>
              <a:rPr lang="pl-PL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pl-PL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 których każda może mieć kilka tematów. W ramach dyskusji na forum każda nowa dyskusja jest nazywana wątkiem i można na nią odpowiedzieć przez dowolną liczbę osób.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9E8395A-E09B-65B6-E4A4-B6E9BF1AB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85BE649-0727-1D51-6784-8764ADBF05A3}"/>
              </a:ext>
            </a:extLst>
          </p:cNvPr>
          <p:cNvSpPr txBox="1"/>
          <p:nvPr/>
        </p:nvSpPr>
        <p:spPr>
          <a:xfrm>
            <a:off x="4518991" y="6167221"/>
            <a:ext cx="2809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360761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9F929D-6676-2F83-9966-418DFD1B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091" y="629354"/>
            <a:ext cx="4165684" cy="634847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Rodzaj forów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6487B6-8DD6-7534-C234-25D7E4505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369" y="2310577"/>
            <a:ext cx="8915400" cy="2935555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fora anonimowe – które nie wymagają od użytkownika rejestracji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fora półanonimowe – w których dopuszcza się użytkowników całkowicie anonimowych, zaś proces rejestracji jest uproszczony </a:t>
            </a:r>
            <a:b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nie zawiera w sobie procedury potwierdzenia tożsamości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fora restrykcyjne – wymagające od użytkownika zarejestrowania się, przy czym proces rejestracji jest tak skonstruowany, że wymaga potwierdzenia tożsamości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fora prywatne – tworzone z myślą o z góry określonej grupie użytkowników i niedostępne dla osób postronnych</a:t>
            </a:r>
          </a:p>
          <a:p>
            <a:endParaRPr lang="pl-P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9E8395A-E09B-65B6-E4A4-B6E9BF1AB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85BE649-0727-1D51-6784-8764ADBF05A3}"/>
              </a:ext>
            </a:extLst>
          </p:cNvPr>
          <p:cNvSpPr txBox="1"/>
          <p:nvPr/>
        </p:nvSpPr>
        <p:spPr>
          <a:xfrm>
            <a:off x="4518991" y="6167221"/>
            <a:ext cx="2809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360130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9F929D-6676-2F83-9966-418DFD1B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333" y="756839"/>
            <a:ext cx="4165684" cy="634847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Rodzaj forów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6487B6-8DD6-7534-C234-25D7E4505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604" y="1659458"/>
            <a:ext cx="8915400" cy="398596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Oprócz tego, fora mogą być: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płaskie – tzn. składające się z jednego forum, na którym wszystkie kolejno pojawiające </a:t>
            </a:r>
            <a:b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się wątki są sortowane chronologicznie lub alfabetycznie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ustrukturalizowane – czyli składające się z jedno- lub wielowarstwowej struktury forów (zwanej działami i poddziałami), stworzonej zazwyczaj przez administratora</a:t>
            </a:r>
          </a:p>
          <a:p>
            <a:pPr marL="0" indent="0" algn="l">
              <a:buNone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Można je podzielić ze względu na treść: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forum wielotematyczne – forum, na którym poruszanych jest wiele tematów podzielonych na kategorie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forum </a:t>
            </a:r>
            <a:r>
              <a:rPr lang="pl-PL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ogólnotematyczne</a:t>
            </a: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forum, na którym poruszane są wszystkie tematy w jednej kategorii</a:t>
            </a:r>
          </a:p>
          <a:p>
            <a:endParaRPr lang="pl-P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9E8395A-E09B-65B6-E4A4-B6E9BF1AB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85BE649-0727-1D51-6784-8764ADBF05A3}"/>
              </a:ext>
            </a:extLst>
          </p:cNvPr>
          <p:cNvSpPr txBox="1"/>
          <p:nvPr/>
        </p:nvSpPr>
        <p:spPr>
          <a:xfrm>
            <a:off x="4518991" y="6167221"/>
            <a:ext cx="2809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106737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9F929D-6676-2F83-9966-418DFD1B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090" y="629354"/>
            <a:ext cx="5358379" cy="634847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Zasady działania forum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6487B6-8DD6-7534-C234-25D7E4505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8394" y="2263156"/>
            <a:ext cx="8915400" cy="2918444"/>
          </a:xfrm>
        </p:spPr>
        <p:txBody>
          <a:bodyPr>
            <a:noAutofit/>
          </a:bodyPr>
          <a:lstStyle/>
          <a:p>
            <a:pPr algn="l"/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Fora dyskusyjne od strony technicznej są zazwyczaj rozbudowanymi skryptami, które tworzą osobiście administratorzy stron WWW lub też adaptują z gotowych skryptów, </a:t>
            </a:r>
            <a:b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 których wiele jest dostępnych jako wolne oprogramowanie.</a:t>
            </a:r>
          </a:p>
          <a:p>
            <a:pPr algn="l"/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Zazwyczaj oprogramowanie do prowadzenia forum pozwala zdefiniować jego właścicielowi lub administratorowi kilka początkowych </a:t>
            </a:r>
            <a:r>
              <a:rPr lang="pl-PL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forów (działów)</a:t>
            </a: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które są podzielone na </a:t>
            </a:r>
            <a:r>
              <a:rPr lang="pl-PL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tematy</a:t>
            </a: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zwane również </a:t>
            </a:r>
            <a:r>
              <a:rPr lang="pl-PL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wątkami. </a:t>
            </a: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Wątki te mogą już zazwyczaj tworzyć </a:t>
            </a:r>
            <a:b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sami użytkownicy poprzez napisanie nowej wiadomości do danego forum. </a:t>
            </a:r>
            <a:b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Następnie inni użytkownicy mogą odpisywać na wiadomość, która rozpoczęła wątek, </a:t>
            </a:r>
            <a:b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prowadzi do kontynuacji wątku.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9E8395A-E09B-65B6-E4A4-B6E9BF1AB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85BE649-0727-1D51-6784-8764ADBF05A3}"/>
              </a:ext>
            </a:extLst>
          </p:cNvPr>
          <p:cNvSpPr txBox="1"/>
          <p:nvPr/>
        </p:nvSpPr>
        <p:spPr>
          <a:xfrm>
            <a:off x="4518991" y="6167221"/>
            <a:ext cx="2809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4161587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9F929D-6676-2F83-9966-418DFD1B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090" y="629354"/>
            <a:ext cx="5358379" cy="634847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Zasady działania forum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6487B6-8DD6-7534-C234-25D7E4505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6090" y="1490321"/>
            <a:ext cx="9068988" cy="4550457"/>
          </a:xfrm>
        </p:spPr>
        <p:txBody>
          <a:bodyPr>
            <a:normAutofit fontScale="25000" lnSpcReduction="20000"/>
          </a:bodyPr>
          <a:lstStyle/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Wybranym, szczególnie aktywnym użytkownikom, administrator może przydzielać uprawnienia moderatora, które pozwalają im tworzyć nowe fora, edytować i kasować wiadomości innych użytkowników, blokować wątki itp., zazwyczaj zgodnie </a:t>
            </a:r>
            <a:b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 obowiązującymi na danym forum regułami postępowania (użytkownicy muszą stosować się </a:t>
            </a:r>
            <a:b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 przyjętego regulaminu). </a:t>
            </a:r>
            <a:b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wielu rozbudowanych forach istnieją całe hierarchie moderatorów (np. moderator działu, moderator globalny, </a:t>
            </a:r>
            <a:r>
              <a:rPr lang="pl-PL" sz="72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supermoderator</a:t>
            </a:r>
            <a: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o różnym zakresie praw i obowiązków, kontrolowanych przez administratorów forów, z kolei na innych moderatorzy są demokratycznie wybierani przez ogół użytkowników lub nawet po prostu losowo wybierani. Na niektórych, głównie bardzo małych forach, wystarczy tylko zgłosić się, a zostanie się moderatorem.</a:t>
            </a:r>
            <a:b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sz="7200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Użytkownicy posługują się z reguły pseudonimami, rzadko spotyka się imiona czy nazwiska.</a:t>
            </a:r>
            <a:b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sz="7200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Fora internetowe stają się coraz częściej cennym źródłem informacji na temat problemów </a:t>
            </a:r>
            <a:b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7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 zakresu różnych dziedzin. 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9E8395A-E09B-65B6-E4A4-B6E9BF1AB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85BE649-0727-1D51-6784-8764ADBF05A3}"/>
              </a:ext>
            </a:extLst>
          </p:cNvPr>
          <p:cNvSpPr txBox="1"/>
          <p:nvPr/>
        </p:nvSpPr>
        <p:spPr>
          <a:xfrm>
            <a:off x="4518991" y="6167221"/>
            <a:ext cx="2809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2751348571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Niebieskozielony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263</TotalTime>
  <Words>566</Words>
  <Application>Microsoft Office PowerPoint</Application>
  <PresentationFormat>Panoramiczny</PresentationFormat>
  <Paragraphs>29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Comic Sans MS</vt:lpstr>
      <vt:lpstr>Wingdings 3</vt:lpstr>
      <vt:lpstr>Smuga</vt:lpstr>
      <vt:lpstr>Warsztaty PRZEDSTAWIENIE KONCEPCJI FUNKCJONOWANIA  „PARTNERSKIEGO FORUM DYSKUSYJNEGO”</vt:lpstr>
      <vt:lpstr>Forum dyskusyjne</vt:lpstr>
      <vt:lpstr>Rodzaj forów</vt:lpstr>
      <vt:lpstr>Rodzaj forów</vt:lpstr>
      <vt:lpstr>Zasady działania forum</vt:lpstr>
      <vt:lpstr>Zasady działania forum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PRZYCZYNY DYSKRYMINACJI KULTUROWEJ MNIEJSZOŚCI NARODOWYCH</dc:title>
  <dc:creator>Jolanta Włodarczyk</dc:creator>
  <cp:lastModifiedBy>Jolanta Włodarczyk</cp:lastModifiedBy>
  <cp:revision>11</cp:revision>
  <dcterms:created xsi:type="dcterms:W3CDTF">2022-05-09T07:17:28Z</dcterms:created>
  <dcterms:modified xsi:type="dcterms:W3CDTF">2022-05-17T09:22:36Z</dcterms:modified>
</cp:coreProperties>
</file>