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0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597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165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243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38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33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5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0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3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9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2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7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4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3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53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0CD69-8EE8-9C22-71CB-63AE26FBE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6243" y="3869635"/>
            <a:ext cx="7944679" cy="1443871"/>
          </a:xfrm>
        </p:spPr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chemeClr val="tx1"/>
                </a:solidFill>
                <a:latin typeface="+mn-lt"/>
              </a:rPr>
              <a:t>Warsztaty interkulturalne</a:t>
            </a:r>
            <a:br>
              <a:rPr lang="pl-PL" sz="3200" b="1" dirty="0">
                <a:solidFill>
                  <a:schemeClr val="tx1"/>
                </a:solidFill>
                <a:latin typeface="+mn-lt"/>
              </a:rPr>
            </a:br>
            <a:r>
              <a:rPr lang="pl-PL" sz="3200" b="1" dirty="0">
                <a:solidFill>
                  <a:schemeClr val="tx1"/>
                </a:solidFill>
                <a:latin typeface="+mn-lt"/>
              </a:rPr>
              <a:t>PLAN WSPÓŁPRACY Z ORGANIZACJAMI ZAJMUJĄCYMI SIĘ KULTURĄ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7F06A32-165F-A7EB-E58B-77DF0804E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0534" y="6231752"/>
            <a:ext cx="2698405" cy="31805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Wilamowice, maj 2022r.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45439E-FD66-92CB-3D2C-5C034D257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56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25F723-EA91-AB8C-721B-9255F031E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081" y="556467"/>
            <a:ext cx="4072918" cy="780621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Plan współpracy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DDAD7-4BF7-2E30-B75E-44F4D816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8481" y="1735661"/>
            <a:ext cx="7720980" cy="3777622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 główny i cele szczegółów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zasady współpracy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akres przedmiotowy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ormy współpracy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riorytetowe zadania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kres realizacji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posób realizacji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ysokość środków planowanych na realizację,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posób oceny realizacji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9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informację o sposobie tworzenia planu oraz o przebiegu konsultacji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15CAE2D-343C-75EC-1C23-896386662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CDFEAEB2-5C2E-A7DB-FED1-B2979758011F}"/>
              </a:ext>
            </a:extLst>
          </p:cNvPr>
          <p:cNvSpPr txBox="1"/>
          <p:nvPr/>
        </p:nvSpPr>
        <p:spPr>
          <a:xfrm>
            <a:off x="4525605" y="6310516"/>
            <a:ext cx="31407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161890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25F723-EA91-AB8C-721B-9255F031E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787" y="528960"/>
            <a:ext cx="6329500" cy="1217595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Organizacje międzynarodowe mające wpływ na kształtowanie polityki kulturalnej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DDAD7-4BF7-2E30-B75E-44F4D816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1248" y="2676939"/>
            <a:ext cx="6329501" cy="213360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Rada Europy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UNESCO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EUROSTEP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Dyrekcja Generalna Komisji Europejskiej ds. Edukacji i Kultury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Europejska Fundacja Kultury</a:t>
            </a:r>
            <a:endParaRPr lang="pl-PL" sz="18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pl-PL" sz="18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15CAE2D-343C-75EC-1C23-896386662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CDFEAEB2-5C2E-A7DB-FED1-B2979758011F}"/>
              </a:ext>
            </a:extLst>
          </p:cNvPr>
          <p:cNvSpPr txBox="1"/>
          <p:nvPr/>
        </p:nvSpPr>
        <p:spPr>
          <a:xfrm>
            <a:off x="4525605" y="6310516"/>
            <a:ext cx="31407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357290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25F723-EA91-AB8C-721B-9255F031E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787" y="528960"/>
            <a:ext cx="6329500" cy="1217595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Szczegółowe pola działania organizacji kulturalnych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DDAD7-4BF7-2E30-B75E-44F4D816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3352" y="1953082"/>
            <a:ext cx="9499291" cy="3917631"/>
          </a:xfrm>
        </p:spPr>
        <p:txBody>
          <a:bodyPr>
            <a:normAutofit fontScale="40000" lnSpcReduction="20000"/>
          </a:bodyPr>
          <a:lstStyle/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organizacja lokalnych wydarzeń kulturalnych - świąt, festiwali, festynów</a:t>
            </a:r>
          </a:p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edukacja kulturalna </a:t>
            </a:r>
          </a:p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podtrzymywanie tradycji regionalnych, kultura ludowa </a:t>
            </a:r>
          </a:p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sztuki plastyczne, malarstwo, rzeźba, fotografia, architektura, wzornictwo itp. </a:t>
            </a:r>
          </a:p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działalność muzyczna ochrona zabytków i miejsc pamięci narodowej, podtrzymywanie tradycji      narodowych </a:t>
            </a:r>
          </a:p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działalność teatralna </a:t>
            </a:r>
          </a:p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środki masowego przekazu, produkcja telewizyjna lub radiowa, wydawanie czasopism lub książek </a:t>
            </a:r>
          </a:p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działalność filmowa </a:t>
            </a:r>
          </a:p>
          <a:p>
            <a:pPr marL="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4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prowadzenie ośrodka kultury, biblioteki, muzeum </a:t>
            </a:r>
            <a:endParaRPr lang="pl-PL" sz="45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15CAE2D-343C-75EC-1C23-896386662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82" y="321447"/>
            <a:ext cx="2888928" cy="81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CDFEAEB2-5C2E-A7DB-FED1-B2979758011F}"/>
              </a:ext>
            </a:extLst>
          </p:cNvPr>
          <p:cNvSpPr txBox="1"/>
          <p:nvPr/>
        </p:nvSpPr>
        <p:spPr>
          <a:xfrm>
            <a:off x="4525605" y="6310516"/>
            <a:ext cx="31407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Wilamowice, maj 2022r.</a:t>
            </a:r>
          </a:p>
        </p:txBody>
      </p:sp>
    </p:spTree>
    <p:extLst>
      <p:ext uri="{BB962C8B-B14F-4D97-AF65-F5344CB8AC3E}">
        <p14:creationId xmlns:p14="http://schemas.microsoft.com/office/powerpoint/2010/main" val="3917687321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Niebieskozielony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363</TotalTime>
  <Words>164</Words>
  <Application>Microsoft Office PowerPoint</Application>
  <PresentationFormat>Panoramiczny</PresentationFormat>
  <Paragraphs>32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Comic Sans MS</vt:lpstr>
      <vt:lpstr>Wingdings 3</vt:lpstr>
      <vt:lpstr>Smuga</vt:lpstr>
      <vt:lpstr>Warsztaty interkulturalne PLAN WSPÓŁPRACY Z ORGANIZACJAMI ZAJMUJĄCYMI SIĘ KULTURĄ</vt:lpstr>
      <vt:lpstr>Plan współpracy</vt:lpstr>
      <vt:lpstr>Organizacje międzynarodowe mające wpływ na kształtowanie polityki kulturalnej</vt:lpstr>
      <vt:lpstr>Szczegółowe pola działania organizacji kulturalnych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PRZYCZYNY DYSKRYMINACJI KULTUROWEJ MNIEJSZOŚCI NARODOWYCH</dc:title>
  <dc:creator>Jolanta Włodarczyk</dc:creator>
  <cp:lastModifiedBy>Jolanta Włodarczyk</cp:lastModifiedBy>
  <cp:revision>10</cp:revision>
  <dcterms:created xsi:type="dcterms:W3CDTF">2022-05-09T07:17:28Z</dcterms:created>
  <dcterms:modified xsi:type="dcterms:W3CDTF">2022-05-17T09:24:03Z</dcterms:modified>
</cp:coreProperties>
</file>